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3840" y="1257297"/>
            <a:ext cx="18044160" cy="9029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32961" y="731266"/>
            <a:ext cx="11022076" cy="145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2552" y="4737582"/>
            <a:ext cx="15042895" cy="4156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62399" y="1314450"/>
              <a:ext cx="10972800" cy="3048000"/>
            </a:xfrm>
            <a:custGeom>
              <a:avLst/>
              <a:gdLst/>
              <a:ahLst/>
              <a:cxnLst/>
              <a:rect l="l" t="t" r="r" b="b"/>
              <a:pathLst>
                <a:path w="10972800" h="3048000">
                  <a:moveTo>
                    <a:pt x="10972800" y="0"/>
                  </a:moveTo>
                  <a:lnTo>
                    <a:pt x="0" y="0"/>
                  </a:lnTo>
                  <a:lnTo>
                    <a:pt x="0" y="3048000"/>
                  </a:lnTo>
                  <a:lnTo>
                    <a:pt x="10972800" y="3048000"/>
                  </a:lnTo>
                  <a:lnTo>
                    <a:pt x="10972800" y="0"/>
                  </a:lnTo>
                  <a:close/>
                </a:path>
              </a:pathLst>
            </a:custGeom>
            <a:solidFill>
              <a:srgbClr val="212A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62399" y="1314450"/>
              <a:ext cx="10972800" cy="3048000"/>
            </a:xfrm>
            <a:custGeom>
              <a:avLst/>
              <a:gdLst/>
              <a:ahLst/>
              <a:cxnLst/>
              <a:rect l="l" t="t" r="r" b="b"/>
              <a:pathLst>
                <a:path w="10972800" h="3048000">
                  <a:moveTo>
                    <a:pt x="0" y="3048000"/>
                  </a:moveTo>
                  <a:lnTo>
                    <a:pt x="10972800" y="3048000"/>
                  </a:lnTo>
                  <a:lnTo>
                    <a:pt x="10972800" y="0"/>
                  </a:lnTo>
                  <a:lnTo>
                    <a:pt x="0" y="0"/>
                  </a:lnTo>
                  <a:lnTo>
                    <a:pt x="0" y="304800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25387" y="1647063"/>
              <a:ext cx="5273548" cy="923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86605" y="3107054"/>
              <a:ext cx="10363454" cy="11758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62160" y="4998720"/>
              <a:ext cx="8077200" cy="3535679"/>
            </a:xfrm>
            <a:custGeom>
              <a:avLst/>
              <a:gdLst/>
              <a:ahLst/>
              <a:cxnLst/>
              <a:rect l="l" t="t" r="r" b="b"/>
              <a:pathLst>
                <a:path w="8077200" h="3535679">
                  <a:moveTo>
                    <a:pt x="8077200" y="0"/>
                  </a:moveTo>
                  <a:lnTo>
                    <a:pt x="0" y="0"/>
                  </a:lnTo>
                  <a:lnTo>
                    <a:pt x="0" y="3535679"/>
                  </a:lnTo>
                  <a:lnTo>
                    <a:pt x="8077200" y="3535679"/>
                  </a:lnTo>
                  <a:lnTo>
                    <a:pt x="807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662160" y="4998720"/>
              <a:ext cx="8077200" cy="3535679"/>
            </a:xfrm>
            <a:custGeom>
              <a:avLst/>
              <a:gdLst/>
              <a:ahLst/>
              <a:cxnLst/>
              <a:rect l="l" t="t" r="r" b="b"/>
              <a:pathLst>
                <a:path w="8077200" h="3535679">
                  <a:moveTo>
                    <a:pt x="0" y="3535679"/>
                  </a:moveTo>
                  <a:lnTo>
                    <a:pt x="8077200" y="3535679"/>
                  </a:lnTo>
                  <a:lnTo>
                    <a:pt x="8077200" y="0"/>
                  </a:lnTo>
                  <a:lnTo>
                    <a:pt x="0" y="0"/>
                  </a:lnTo>
                  <a:lnTo>
                    <a:pt x="0" y="353567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46360" y="5276469"/>
            <a:ext cx="5435600" cy="302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Submitted</a:t>
            </a:r>
            <a:r>
              <a:rPr sz="24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By: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b="1" i="1" spc="-5" dirty="0">
                <a:latin typeface="Times New Roman"/>
                <a:cs typeface="Times New Roman"/>
              </a:rPr>
              <a:t>Aryan </a:t>
            </a:r>
            <a:r>
              <a:rPr sz="2400" b="1" i="1" dirty="0">
                <a:latin typeface="Times New Roman"/>
                <a:cs typeface="Times New Roman"/>
              </a:rPr>
              <a:t>Gupta</a:t>
            </a:r>
            <a:r>
              <a:rPr sz="2400" b="1" i="1" spc="-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(201500150)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400" b="1" i="1" spc="-5" dirty="0">
                <a:latin typeface="Times New Roman"/>
                <a:cs typeface="Times New Roman"/>
              </a:rPr>
              <a:t>Yash Sharma</a:t>
            </a:r>
            <a:r>
              <a:rPr sz="2400" b="1" i="1" dirty="0">
                <a:latin typeface="Times New Roman"/>
                <a:cs typeface="Times New Roman"/>
              </a:rPr>
              <a:t> (201500825)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2400" b="1" i="1" dirty="0">
                <a:latin typeface="Times New Roman"/>
                <a:cs typeface="Times New Roman"/>
              </a:rPr>
              <a:t>Harsh </a:t>
            </a:r>
            <a:r>
              <a:rPr sz="2400" b="1" i="1" spc="-5" dirty="0">
                <a:latin typeface="Times New Roman"/>
                <a:cs typeface="Times New Roman"/>
              </a:rPr>
              <a:t>Agarwal</a:t>
            </a:r>
            <a:r>
              <a:rPr sz="2400" b="1" i="1" spc="350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(201500263)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2400" b="1" i="1" spc="-5" dirty="0">
                <a:latin typeface="Times New Roman"/>
                <a:cs typeface="Times New Roman"/>
              </a:rPr>
              <a:t>Vutukuri </a:t>
            </a:r>
            <a:r>
              <a:rPr sz="2400" b="1" i="1" dirty="0">
                <a:latin typeface="Times New Roman"/>
                <a:cs typeface="Times New Roman"/>
              </a:rPr>
              <a:t>Amaresh</a:t>
            </a:r>
            <a:r>
              <a:rPr sz="2400" b="1" i="1" spc="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(201500808)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b="1" i="1" dirty="0">
                <a:latin typeface="Times New Roman"/>
                <a:cs typeface="Times New Roman"/>
              </a:rPr>
              <a:t>Javvaji </a:t>
            </a:r>
            <a:r>
              <a:rPr sz="2400" b="1" i="1" spc="-5" dirty="0">
                <a:latin typeface="Times New Roman"/>
                <a:cs typeface="Times New Roman"/>
              </a:rPr>
              <a:t>Vinay </a:t>
            </a:r>
            <a:r>
              <a:rPr sz="2400" b="1" i="1" dirty="0">
                <a:latin typeface="Times New Roman"/>
                <a:cs typeface="Times New Roman"/>
              </a:rPr>
              <a:t>Venkat</a:t>
            </a:r>
            <a:r>
              <a:rPr sz="2400" b="1" i="1" spc="5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Sandeep(201500314)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473709"/>
            <a:ext cx="5403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5315" algn="l"/>
              </a:tabLst>
            </a:pPr>
            <a:r>
              <a:rPr dirty="0"/>
              <a:t>e)</a:t>
            </a:r>
            <a:r>
              <a:rPr spc="470" dirty="0"/>
              <a:t> </a:t>
            </a:r>
            <a:r>
              <a:rPr dirty="0"/>
              <a:t>Payment	</a:t>
            </a:r>
            <a:r>
              <a:rPr spc="-5" dirty="0"/>
              <a:t>Method:</a:t>
            </a:r>
          </a:p>
        </p:txBody>
      </p:sp>
      <p:sp>
        <p:nvSpPr>
          <p:cNvPr id="3" name="object 3"/>
          <p:cNvSpPr/>
          <p:nvPr/>
        </p:nvSpPr>
        <p:spPr>
          <a:xfrm>
            <a:off x="1829054" y="1163066"/>
            <a:ext cx="4691380" cy="58419"/>
          </a:xfrm>
          <a:custGeom>
            <a:avLst/>
            <a:gdLst/>
            <a:ahLst/>
            <a:cxnLst/>
            <a:rect l="l" t="t" r="r" b="b"/>
            <a:pathLst>
              <a:path w="4691380" h="58419">
                <a:moveTo>
                  <a:pt x="4691126" y="0"/>
                </a:moveTo>
                <a:lnTo>
                  <a:pt x="0" y="0"/>
                </a:lnTo>
                <a:lnTo>
                  <a:pt x="0" y="57911"/>
                </a:lnTo>
                <a:lnTo>
                  <a:pt x="4691126" y="57911"/>
                </a:lnTo>
                <a:lnTo>
                  <a:pt x="4691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696211"/>
            <a:ext cx="16422623" cy="6836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473709"/>
            <a:ext cx="48958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8500" algn="l"/>
                <a:tab pos="3898900" algn="l"/>
              </a:tabLst>
            </a:pPr>
            <a:r>
              <a:rPr spc="-5" dirty="0"/>
              <a:t>f)	CONTACT</a:t>
            </a:r>
            <a:r>
              <a:rPr dirty="0"/>
              <a:t>	</a:t>
            </a:r>
            <a:r>
              <a:rPr spc="-5" dirty="0"/>
              <a:t>U</a:t>
            </a:r>
            <a:r>
              <a:rPr spc="5" dirty="0"/>
              <a:t>S</a:t>
            </a:r>
            <a:r>
              <a:rPr dirty="0"/>
              <a:t>:</a:t>
            </a:r>
          </a:p>
        </p:txBody>
      </p:sp>
      <p:sp>
        <p:nvSpPr>
          <p:cNvPr id="3" name="object 3"/>
          <p:cNvSpPr/>
          <p:nvPr/>
        </p:nvSpPr>
        <p:spPr>
          <a:xfrm>
            <a:off x="1829054" y="1163066"/>
            <a:ext cx="4184015" cy="58419"/>
          </a:xfrm>
          <a:custGeom>
            <a:avLst/>
            <a:gdLst/>
            <a:ahLst/>
            <a:cxnLst/>
            <a:rect l="l" t="t" r="r" b="b"/>
            <a:pathLst>
              <a:path w="4184015" h="58419">
                <a:moveTo>
                  <a:pt x="4183634" y="0"/>
                </a:moveTo>
                <a:lnTo>
                  <a:pt x="0" y="0"/>
                </a:lnTo>
                <a:lnTo>
                  <a:pt x="0" y="57911"/>
                </a:lnTo>
                <a:lnTo>
                  <a:pt x="4183634" y="57911"/>
                </a:lnTo>
                <a:lnTo>
                  <a:pt x="41836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7967218"/>
            <a:ext cx="16651605" cy="30480"/>
          </a:xfrm>
          <a:custGeom>
            <a:avLst/>
            <a:gdLst/>
            <a:ahLst/>
            <a:cxnLst/>
            <a:rect l="l" t="t" r="r" b="b"/>
            <a:pathLst>
              <a:path w="16651605" h="30479">
                <a:moveTo>
                  <a:pt x="16651223" y="0"/>
                </a:moveTo>
                <a:lnTo>
                  <a:pt x="0" y="0"/>
                </a:lnTo>
                <a:lnTo>
                  <a:pt x="0" y="30479"/>
                </a:lnTo>
                <a:lnTo>
                  <a:pt x="16651223" y="30479"/>
                </a:lnTo>
                <a:lnTo>
                  <a:pt x="16651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27684"/>
            <a:ext cx="16649700" cy="73666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6734" y="453897"/>
            <a:ext cx="772223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3865" algn="l"/>
              </a:tabLst>
            </a:pPr>
            <a:r>
              <a:rPr sz="7200" spc="-5" dirty="0"/>
              <a:t>TEAM	MEMBERS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5639434" y="1480058"/>
            <a:ext cx="7700009" cy="86995"/>
          </a:xfrm>
          <a:custGeom>
            <a:avLst/>
            <a:gdLst/>
            <a:ahLst/>
            <a:cxnLst/>
            <a:rect l="l" t="t" r="r" b="b"/>
            <a:pathLst>
              <a:path w="7700009" h="86994">
                <a:moveTo>
                  <a:pt x="7699883" y="0"/>
                </a:moveTo>
                <a:lnTo>
                  <a:pt x="0" y="0"/>
                </a:lnTo>
                <a:lnTo>
                  <a:pt x="0" y="86868"/>
                </a:lnTo>
                <a:lnTo>
                  <a:pt x="7699883" y="86868"/>
                </a:lnTo>
                <a:lnTo>
                  <a:pt x="7699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14400" y="1842516"/>
            <a:ext cx="16339185" cy="6889750"/>
            <a:chOff x="914400" y="1842516"/>
            <a:chExt cx="16339185" cy="6889750"/>
          </a:xfrm>
        </p:grpSpPr>
        <p:sp>
          <p:nvSpPr>
            <p:cNvPr id="5" name="object 5"/>
            <p:cNvSpPr/>
            <p:nvPr/>
          </p:nvSpPr>
          <p:spPr>
            <a:xfrm>
              <a:off x="914400" y="8723122"/>
              <a:ext cx="16339185" cy="9525"/>
            </a:xfrm>
            <a:custGeom>
              <a:avLst/>
              <a:gdLst/>
              <a:ahLst/>
              <a:cxnLst/>
              <a:rect l="l" t="t" r="r" b="b"/>
              <a:pathLst>
                <a:path w="16339185" h="9525">
                  <a:moveTo>
                    <a:pt x="16338804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16338804" y="9143"/>
                  </a:lnTo>
                  <a:lnTo>
                    <a:pt x="163388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22400" y="1842516"/>
              <a:ext cx="15830550" cy="68479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527684"/>
            <a:ext cx="16783812" cy="4473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95902" y="711454"/>
            <a:ext cx="10093325" cy="648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70255" algn="ctr">
              <a:lnSpc>
                <a:spcPct val="100000"/>
              </a:lnSpc>
              <a:spcBef>
                <a:spcPts val="100"/>
              </a:spcBef>
            </a:pPr>
            <a:r>
              <a:rPr sz="72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Guidance:</a:t>
            </a:r>
            <a:endParaRPr sz="7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200" spc="-5" dirty="0">
                <a:solidFill>
                  <a:srgbClr val="1F3762"/>
                </a:solidFill>
                <a:latin typeface="Arial"/>
                <a:cs typeface="Arial"/>
              </a:rPr>
              <a:t>Under </a:t>
            </a:r>
            <a:r>
              <a:rPr sz="7200" dirty="0">
                <a:solidFill>
                  <a:srgbClr val="1F3762"/>
                </a:solidFill>
                <a:latin typeface="Arial"/>
                <a:cs typeface="Arial"/>
              </a:rPr>
              <a:t>the Supervision</a:t>
            </a:r>
            <a:r>
              <a:rPr sz="7200" spc="-65" dirty="0">
                <a:solidFill>
                  <a:srgbClr val="1F3762"/>
                </a:solidFill>
                <a:latin typeface="Arial"/>
                <a:cs typeface="Arial"/>
              </a:rPr>
              <a:t> </a:t>
            </a:r>
            <a:r>
              <a:rPr sz="7200" dirty="0">
                <a:solidFill>
                  <a:srgbClr val="1F3762"/>
                </a:solidFill>
                <a:latin typeface="Arial"/>
                <a:cs typeface="Arial"/>
              </a:rPr>
              <a:t>of</a:t>
            </a:r>
            <a:endParaRPr sz="7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600">
              <a:latin typeface="Arial"/>
              <a:cs typeface="Arial"/>
            </a:endParaRPr>
          </a:p>
          <a:p>
            <a:pPr marL="779145" marR="1634489" indent="-153035" algn="ctr">
              <a:lnSpc>
                <a:spcPts val="8470"/>
              </a:lnSpc>
            </a:pPr>
            <a:r>
              <a:rPr sz="7200" dirty="0">
                <a:solidFill>
                  <a:srgbClr val="1F3762"/>
                </a:solidFill>
                <a:latin typeface="Arial"/>
                <a:cs typeface="Arial"/>
              </a:rPr>
              <a:t>Mrs. </a:t>
            </a:r>
            <a:r>
              <a:rPr sz="7200" spc="-5" dirty="0">
                <a:solidFill>
                  <a:srgbClr val="1F3762"/>
                </a:solidFill>
                <a:latin typeface="Arial"/>
                <a:cs typeface="Arial"/>
              </a:rPr>
              <a:t>Ruchi Talwar  (Technical</a:t>
            </a:r>
            <a:r>
              <a:rPr sz="7200" spc="-70" dirty="0">
                <a:solidFill>
                  <a:srgbClr val="1F3762"/>
                </a:solidFill>
                <a:latin typeface="Arial"/>
                <a:cs typeface="Arial"/>
              </a:rPr>
              <a:t> </a:t>
            </a:r>
            <a:r>
              <a:rPr sz="7200" dirty="0">
                <a:solidFill>
                  <a:srgbClr val="1F3762"/>
                </a:solidFill>
                <a:latin typeface="Arial"/>
                <a:cs typeface="Arial"/>
              </a:rPr>
              <a:t>Trainer)</a:t>
            </a:r>
            <a:endParaRPr sz="7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1695" y="2928505"/>
            <a:ext cx="8301061" cy="6760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3177" y="2109038"/>
            <a:ext cx="838517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0" dirty="0">
                <a:solidFill>
                  <a:srgbClr val="385522"/>
                </a:solidFill>
                <a:latin typeface="Arial"/>
                <a:cs typeface="Arial"/>
              </a:rPr>
              <a:t>Travelling</a:t>
            </a:r>
            <a:r>
              <a:rPr sz="8000" b="0" spc="-85" dirty="0">
                <a:solidFill>
                  <a:srgbClr val="385522"/>
                </a:solidFill>
                <a:latin typeface="Arial"/>
                <a:cs typeface="Arial"/>
              </a:rPr>
              <a:t> </a:t>
            </a:r>
            <a:r>
              <a:rPr sz="8000" b="0" dirty="0">
                <a:solidFill>
                  <a:srgbClr val="385522"/>
                </a:solidFill>
                <a:latin typeface="Arial"/>
                <a:cs typeface="Arial"/>
              </a:rPr>
              <a:t>Website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25877" y="3246754"/>
            <a:ext cx="8359775" cy="74930"/>
          </a:xfrm>
          <a:custGeom>
            <a:avLst/>
            <a:gdLst/>
            <a:ahLst/>
            <a:cxnLst/>
            <a:rect l="l" t="t" r="r" b="b"/>
            <a:pathLst>
              <a:path w="8359775" h="74929">
                <a:moveTo>
                  <a:pt x="8359775" y="0"/>
                </a:moveTo>
                <a:lnTo>
                  <a:pt x="0" y="0"/>
                </a:lnTo>
                <a:lnTo>
                  <a:pt x="0" y="74675"/>
                </a:lnTo>
                <a:lnTo>
                  <a:pt x="8359775" y="74675"/>
                </a:lnTo>
                <a:lnTo>
                  <a:pt x="8359775" y="0"/>
                </a:lnTo>
                <a:close/>
              </a:path>
            </a:pathLst>
          </a:custGeom>
          <a:solidFill>
            <a:srgbClr val="3855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22552" y="4737582"/>
            <a:ext cx="9313545" cy="4156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43815" algn="ctr">
              <a:lnSpc>
                <a:spcPct val="121000"/>
              </a:lnSpc>
              <a:spcBef>
                <a:spcPts val="95"/>
              </a:spcBef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Travel is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the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movement of people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between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distant  Geographical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locations.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Travel can </a:t>
            </a:r>
            <a:r>
              <a:rPr sz="3200" spc="-10" dirty="0">
                <a:solidFill>
                  <a:srgbClr val="252525"/>
                </a:solidFill>
                <a:latin typeface="Arial"/>
                <a:cs typeface="Arial"/>
              </a:rPr>
              <a:t>be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done by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foot, 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bicycle, automobile,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train, boat,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bus,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ship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and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other 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means,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with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or without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luggage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and can be one  way or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round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trip.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Travel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can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also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include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relatively 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short </a:t>
            </a:r>
            <a:r>
              <a:rPr sz="3200" spc="-5" dirty="0">
                <a:solidFill>
                  <a:srgbClr val="252525"/>
                </a:solidFill>
                <a:latin typeface="Arial"/>
                <a:cs typeface="Arial"/>
              </a:rPr>
              <a:t>stays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between successive movements, as </a:t>
            </a:r>
            <a:r>
              <a:rPr sz="3200" spc="-10" dirty="0">
                <a:solidFill>
                  <a:srgbClr val="252525"/>
                </a:solidFill>
                <a:latin typeface="Arial"/>
                <a:cs typeface="Arial"/>
              </a:rPr>
              <a:t>in 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the case of</a:t>
            </a:r>
            <a:r>
              <a:rPr sz="32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tourism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5322" y="1212659"/>
            <a:ext cx="6720967" cy="449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11034" y="1692846"/>
            <a:ext cx="6750050" cy="85090"/>
            <a:chOff x="911034" y="1692846"/>
            <a:chExt cx="6750050" cy="85090"/>
          </a:xfrm>
        </p:grpSpPr>
        <p:sp>
          <p:nvSpPr>
            <p:cNvPr id="4" name="object 4"/>
            <p:cNvSpPr/>
            <p:nvPr/>
          </p:nvSpPr>
          <p:spPr>
            <a:xfrm>
              <a:off x="931430" y="1713229"/>
              <a:ext cx="6729095" cy="64769"/>
            </a:xfrm>
            <a:custGeom>
              <a:avLst/>
              <a:gdLst/>
              <a:ahLst/>
              <a:cxnLst/>
              <a:rect l="l" t="t" r="r" b="b"/>
              <a:pathLst>
                <a:path w="6729095" h="64769">
                  <a:moveTo>
                    <a:pt x="6729082" y="1524"/>
                  </a:moveTo>
                  <a:lnTo>
                    <a:pt x="6727558" y="0"/>
                  </a:lnTo>
                  <a:lnTo>
                    <a:pt x="1498" y="0"/>
                  </a:lnTo>
                  <a:lnTo>
                    <a:pt x="0" y="1524"/>
                  </a:lnTo>
                  <a:lnTo>
                    <a:pt x="0" y="63119"/>
                  </a:lnTo>
                  <a:lnTo>
                    <a:pt x="1498" y="64643"/>
                  </a:lnTo>
                  <a:lnTo>
                    <a:pt x="6727558" y="64643"/>
                  </a:lnTo>
                  <a:lnTo>
                    <a:pt x="6729082" y="63119"/>
                  </a:lnTo>
                  <a:lnTo>
                    <a:pt x="6729082" y="57912"/>
                  </a:lnTo>
                  <a:lnTo>
                    <a:pt x="6729082" y="6731"/>
                  </a:lnTo>
                  <a:lnTo>
                    <a:pt x="6729082" y="1524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0" y="1696211"/>
              <a:ext cx="6722745" cy="58419"/>
            </a:xfrm>
            <a:custGeom>
              <a:avLst/>
              <a:gdLst/>
              <a:ahLst/>
              <a:cxnLst/>
              <a:rect l="l" t="t" r="r" b="b"/>
              <a:pathLst>
                <a:path w="6722745" h="58419">
                  <a:moveTo>
                    <a:pt x="6722364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6722364" y="57911"/>
                  </a:lnTo>
                  <a:lnTo>
                    <a:pt x="672236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4400" y="1696211"/>
              <a:ext cx="6722745" cy="58419"/>
            </a:xfrm>
            <a:custGeom>
              <a:avLst/>
              <a:gdLst/>
              <a:ahLst/>
              <a:cxnLst/>
              <a:rect l="l" t="t" r="r" b="b"/>
              <a:pathLst>
                <a:path w="6722745" h="58419">
                  <a:moveTo>
                    <a:pt x="0" y="57911"/>
                  </a:moveTo>
                  <a:lnTo>
                    <a:pt x="6722364" y="57911"/>
                  </a:lnTo>
                  <a:lnTo>
                    <a:pt x="6722364" y="0"/>
                  </a:lnTo>
                  <a:lnTo>
                    <a:pt x="0" y="0"/>
                  </a:lnTo>
                  <a:lnTo>
                    <a:pt x="0" y="57911"/>
                  </a:lnTo>
                  <a:close/>
                </a:path>
              </a:pathLst>
            </a:custGeom>
            <a:ln w="673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20750" y="2251710"/>
            <a:ext cx="16770350" cy="7068820"/>
            <a:chOff x="920750" y="2251710"/>
            <a:chExt cx="16770350" cy="7068820"/>
          </a:xfrm>
        </p:grpSpPr>
        <p:sp>
          <p:nvSpPr>
            <p:cNvPr id="8" name="object 8"/>
            <p:cNvSpPr/>
            <p:nvPr/>
          </p:nvSpPr>
          <p:spPr>
            <a:xfrm>
              <a:off x="1008888" y="2339340"/>
              <a:ext cx="16593312" cy="68927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0750" y="2251709"/>
              <a:ext cx="16770350" cy="7068820"/>
            </a:xfrm>
            <a:custGeom>
              <a:avLst/>
              <a:gdLst/>
              <a:ahLst/>
              <a:cxnLst/>
              <a:rect l="l" t="t" r="r" b="b"/>
              <a:pathLst>
                <a:path w="16770350" h="7068820">
                  <a:moveTo>
                    <a:pt x="16699230" y="71120"/>
                  </a:moveTo>
                  <a:lnTo>
                    <a:pt x="16681450" y="71120"/>
                  </a:lnTo>
                  <a:lnTo>
                    <a:pt x="16681450" y="88900"/>
                  </a:lnTo>
                  <a:lnTo>
                    <a:pt x="16681450" y="6979920"/>
                  </a:lnTo>
                  <a:lnTo>
                    <a:pt x="88900" y="6979920"/>
                  </a:lnTo>
                  <a:lnTo>
                    <a:pt x="88900" y="88900"/>
                  </a:lnTo>
                  <a:lnTo>
                    <a:pt x="16681450" y="88900"/>
                  </a:lnTo>
                  <a:lnTo>
                    <a:pt x="16681450" y="71120"/>
                  </a:lnTo>
                  <a:lnTo>
                    <a:pt x="71120" y="71120"/>
                  </a:lnTo>
                  <a:lnTo>
                    <a:pt x="71120" y="88900"/>
                  </a:lnTo>
                  <a:lnTo>
                    <a:pt x="71120" y="6979920"/>
                  </a:lnTo>
                  <a:lnTo>
                    <a:pt x="71120" y="6997700"/>
                  </a:lnTo>
                  <a:lnTo>
                    <a:pt x="16699230" y="6997700"/>
                  </a:lnTo>
                  <a:lnTo>
                    <a:pt x="16699230" y="6980428"/>
                  </a:lnTo>
                  <a:lnTo>
                    <a:pt x="16699230" y="6979920"/>
                  </a:lnTo>
                  <a:lnTo>
                    <a:pt x="16699230" y="88900"/>
                  </a:lnTo>
                  <a:lnTo>
                    <a:pt x="16699230" y="88773"/>
                  </a:lnTo>
                  <a:lnTo>
                    <a:pt x="16699230" y="71120"/>
                  </a:lnTo>
                  <a:close/>
                </a:path>
                <a:path w="16770350" h="7068820">
                  <a:moveTo>
                    <a:pt x="16770350" y="0"/>
                  </a:moveTo>
                  <a:lnTo>
                    <a:pt x="16717010" y="0"/>
                  </a:lnTo>
                  <a:lnTo>
                    <a:pt x="16717010" y="53340"/>
                  </a:lnTo>
                  <a:lnTo>
                    <a:pt x="16717010" y="7015480"/>
                  </a:lnTo>
                  <a:lnTo>
                    <a:pt x="53340" y="7015480"/>
                  </a:lnTo>
                  <a:lnTo>
                    <a:pt x="53340" y="53340"/>
                  </a:lnTo>
                  <a:lnTo>
                    <a:pt x="16717010" y="53340"/>
                  </a:lnTo>
                  <a:lnTo>
                    <a:pt x="16717010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7015480"/>
                  </a:lnTo>
                  <a:lnTo>
                    <a:pt x="0" y="7068820"/>
                  </a:lnTo>
                  <a:lnTo>
                    <a:pt x="16770350" y="7068820"/>
                  </a:lnTo>
                  <a:lnTo>
                    <a:pt x="16770350" y="7016001"/>
                  </a:lnTo>
                  <a:lnTo>
                    <a:pt x="16770350" y="7015480"/>
                  </a:lnTo>
                  <a:lnTo>
                    <a:pt x="16770350" y="53340"/>
                  </a:lnTo>
                  <a:lnTo>
                    <a:pt x="16770350" y="53213"/>
                  </a:lnTo>
                  <a:lnTo>
                    <a:pt x="16770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93634" y="755650"/>
            <a:ext cx="380237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HOME</a:t>
            </a:r>
            <a:r>
              <a:rPr spc="-95" dirty="0"/>
              <a:t> </a:t>
            </a:r>
            <a:r>
              <a:rPr dirty="0"/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7506334" y="1445005"/>
            <a:ext cx="3778250" cy="58419"/>
          </a:xfrm>
          <a:custGeom>
            <a:avLst/>
            <a:gdLst/>
            <a:ahLst/>
            <a:cxnLst/>
            <a:rect l="l" t="t" r="r" b="b"/>
            <a:pathLst>
              <a:path w="3778250" h="58419">
                <a:moveTo>
                  <a:pt x="3778250" y="0"/>
                </a:moveTo>
                <a:lnTo>
                  <a:pt x="0" y="0"/>
                </a:lnTo>
                <a:lnTo>
                  <a:pt x="0" y="57911"/>
                </a:lnTo>
                <a:lnTo>
                  <a:pt x="3778250" y="57911"/>
                </a:lnTo>
                <a:lnTo>
                  <a:pt x="3778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1208" y="8936481"/>
            <a:ext cx="16441419" cy="62865"/>
          </a:xfrm>
          <a:custGeom>
            <a:avLst/>
            <a:gdLst/>
            <a:ahLst/>
            <a:cxnLst/>
            <a:rect l="l" t="t" r="r" b="b"/>
            <a:pathLst>
              <a:path w="16441419" h="62865">
                <a:moveTo>
                  <a:pt x="16440912" y="0"/>
                </a:moveTo>
                <a:lnTo>
                  <a:pt x="0" y="0"/>
                </a:lnTo>
                <a:lnTo>
                  <a:pt x="0" y="62484"/>
                </a:lnTo>
                <a:lnTo>
                  <a:pt x="16440912" y="62484"/>
                </a:lnTo>
                <a:lnTo>
                  <a:pt x="16440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700" y="2291460"/>
            <a:ext cx="16440150" cy="6572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7681" y="800417"/>
            <a:ext cx="469265" cy="544830"/>
            <a:chOff x="1157681" y="800417"/>
            <a:chExt cx="469265" cy="544830"/>
          </a:xfrm>
        </p:grpSpPr>
        <p:sp>
          <p:nvSpPr>
            <p:cNvPr id="3" name="object 3"/>
            <p:cNvSpPr/>
            <p:nvPr/>
          </p:nvSpPr>
          <p:spPr>
            <a:xfrm>
              <a:off x="1170424" y="813771"/>
              <a:ext cx="456440" cy="5311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62443" y="805180"/>
              <a:ext cx="437515" cy="512445"/>
            </a:xfrm>
            <a:custGeom>
              <a:avLst/>
              <a:gdLst/>
              <a:ahLst/>
              <a:cxnLst/>
              <a:rect l="l" t="t" r="r" b="b"/>
              <a:pathLst>
                <a:path w="437515" h="512444">
                  <a:moveTo>
                    <a:pt x="244648" y="165226"/>
                  </a:moveTo>
                  <a:lnTo>
                    <a:pt x="124955" y="165226"/>
                  </a:lnTo>
                  <a:lnTo>
                    <a:pt x="138550" y="165798"/>
                  </a:lnTo>
                  <a:lnTo>
                    <a:pt x="149799" y="167512"/>
                  </a:lnTo>
                  <a:lnTo>
                    <a:pt x="175882" y="205231"/>
                  </a:lnTo>
                  <a:lnTo>
                    <a:pt x="175882" y="212598"/>
                  </a:lnTo>
                  <a:lnTo>
                    <a:pt x="163690" y="216957"/>
                  </a:lnTo>
                  <a:lnTo>
                    <a:pt x="147496" y="221472"/>
                  </a:lnTo>
                  <a:lnTo>
                    <a:pt x="127299" y="226153"/>
                  </a:lnTo>
                  <a:lnTo>
                    <a:pt x="103098" y="231013"/>
                  </a:lnTo>
                  <a:lnTo>
                    <a:pt x="84791" y="234892"/>
                  </a:lnTo>
                  <a:lnTo>
                    <a:pt x="43560" y="248412"/>
                  </a:lnTo>
                  <a:lnTo>
                    <a:pt x="11455" y="277241"/>
                  </a:lnTo>
                  <a:lnTo>
                    <a:pt x="0" y="320040"/>
                  </a:lnTo>
                  <a:lnTo>
                    <a:pt x="1513" y="336692"/>
                  </a:lnTo>
                  <a:lnTo>
                    <a:pt x="25184" y="379984"/>
                  </a:lnTo>
                  <a:lnTo>
                    <a:pt x="73357" y="402129"/>
                  </a:lnTo>
                  <a:lnTo>
                    <a:pt x="94043" y="403605"/>
                  </a:lnTo>
                  <a:lnTo>
                    <a:pt x="106266" y="403032"/>
                  </a:lnTo>
                  <a:lnTo>
                    <a:pt x="151416" y="389094"/>
                  </a:lnTo>
                  <a:lnTo>
                    <a:pt x="181724" y="366395"/>
                  </a:lnTo>
                  <a:lnTo>
                    <a:pt x="253893" y="366395"/>
                  </a:lnTo>
                  <a:lnTo>
                    <a:pt x="252209" y="359283"/>
                  </a:lnTo>
                  <a:lnTo>
                    <a:pt x="250883" y="350900"/>
                  </a:lnTo>
                  <a:lnTo>
                    <a:pt x="116446" y="350900"/>
                  </a:lnTo>
                  <a:lnTo>
                    <a:pt x="81456" y="333474"/>
                  </a:lnTo>
                  <a:lnTo>
                    <a:pt x="74866" y="312293"/>
                  </a:lnTo>
                  <a:lnTo>
                    <a:pt x="75781" y="304647"/>
                  </a:lnTo>
                  <a:lnTo>
                    <a:pt x="104489" y="279431"/>
                  </a:lnTo>
                  <a:lnTo>
                    <a:pt x="144789" y="269581"/>
                  </a:lnTo>
                  <a:lnTo>
                    <a:pt x="157229" y="266604"/>
                  </a:lnTo>
                  <a:lnTo>
                    <a:pt x="167597" y="263866"/>
                  </a:lnTo>
                  <a:lnTo>
                    <a:pt x="175882" y="261366"/>
                  </a:lnTo>
                  <a:lnTo>
                    <a:pt x="248963" y="261366"/>
                  </a:lnTo>
                  <a:lnTo>
                    <a:pt x="249321" y="226153"/>
                  </a:lnTo>
                  <a:lnTo>
                    <a:pt x="249292" y="212598"/>
                  </a:lnTo>
                  <a:lnTo>
                    <a:pt x="248776" y="194437"/>
                  </a:lnTo>
                  <a:lnTo>
                    <a:pt x="246875" y="175768"/>
                  </a:lnTo>
                  <a:lnTo>
                    <a:pt x="244648" y="165226"/>
                  </a:lnTo>
                  <a:close/>
                </a:path>
                <a:path w="437515" h="512444">
                  <a:moveTo>
                    <a:pt x="253893" y="366395"/>
                  </a:moveTo>
                  <a:lnTo>
                    <a:pt x="181724" y="366395"/>
                  </a:lnTo>
                  <a:lnTo>
                    <a:pt x="182232" y="367792"/>
                  </a:lnTo>
                  <a:lnTo>
                    <a:pt x="183121" y="370713"/>
                  </a:lnTo>
                  <a:lnTo>
                    <a:pt x="187185" y="384937"/>
                  </a:lnTo>
                  <a:lnTo>
                    <a:pt x="189598" y="392302"/>
                  </a:lnTo>
                  <a:lnTo>
                    <a:pt x="191503" y="397255"/>
                  </a:lnTo>
                  <a:lnTo>
                    <a:pt x="265544" y="397255"/>
                  </a:lnTo>
                  <a:lnTo>
                    <a:pt x="261049" y="387304"/>
                  </a:lnTo>
                  <a:lnTo>
                    <a:pt x="257305" y="377650"/>
                  </a:lnTo>
                  <a:lnTo>
                    <a:pt x="254346" y="368305"/>
                  </a:lnTo>
                  <a:lnTo>
                    <a:pt x="253893" y="366395"/>
                  </a:lnTo>
                  <a:close/>
                </a:path>
                <a:path w="437515" h="512444">
                  <a:moveTo>
                    <a:pt x="248963" y="261366"/>
                  </a:moveTo>
                  <a:lnTo>
                    <a:pt x="175882" y="261366"/>
                  </a:lnTo>
                  <a:lnTo>
                    <a:pt x="175785" y="282690"/>
                  </a:lnTo>
                  <a:lnTo>
                    <a:pt x="175693" y="288708"/>
                  </a:lnTo>
                  <a:lnTo>
                    <a:pt x="166293" y="326326"/>
                  </a:lnTo>
                  <a:lnTo>
                    <a:pt x="126425" y="350067"/>
                  </a:lnTo>
                  <a:lnTo>
                    <a:pt x="116446" y="350900"/>
                  </a:lnTo>
                  <a:lnTo>
                    <a:pt x="250883" y="350900"/>
                  </a:lnTo>
                  <a:lnTo>
                    <a:pt x="250615" y="349208"/>
                  </a:lnTo>
                  <a:lnTo>
                    <a:pt x="249462" y="336692"/>
                  </a:lnTo>
                  <a:lnTo>
                    <a:pt x="248762" y="321724"/>
                  </a:lnTo>
                  <a:lnTo>
                    <a:pt x="248641" y="312800"/>
                  </a:lnTo>
                  <a:lnTo>
                    <a:pt x="248746" y="282690"/>
                  </a:lnTo>
                  <a:lnTo>
                    <a:pt x="248963" y="261366"/>
                  </a:lnTo>
                  <a:close/>
                </a:path>
                <a:path w="437515" h="512444">
                  <a:moveTo>
                    <a:pt x="130289" y="107950"/>
                  </a:moveTo>
                  <a:lnTo>
                    <a:pt x="81921" y="112887"/>
                  </a:lnTo>
                  <a:lnTo>
                    <a:pt x="34203" y="138852"/>
                  </a:lnTo>
                  <a:lnTo>
                    <a:pt x="7734" y="188341"/>
                  </a:lnTo>
                  <a:lnTo>
                    <a:pt x="75666" y="200660"/>
                  </a:lnTo>
                  <a:lnTo>
                    <a:pt x="79392" y="191514"/>
                  </a:lnTo>
                  <a:lnTo>
                    <a:pt x="83654" y="183880"/>
                  </a:lnTo>
                  <a:lnTo>
                    <a:pt x="124955" y="165226"/>
                  </a:lnTo>
                  <a:lnTo>
                    <a:pt x="244648" y="165226"/>
                  </a:lnTo>
                  <a:lnTo>
                    <a:pt x="243736" y="160909"/>
                  </a:lnTo>
                  <a:lnTo>
                    <a:pt x="216200" y="126142"/>
                  </a:lnTo>
                  <a:lnTo>
                    <a:pt x="173993" y="110902"/>
                  </a:lnTo>
                  <a:lnTo>
                    <a:pt x="153742" y="108688"/>
                  </a:lnTo>
                  <a:lnTo>
                    <a:pt x="130289" y="107950"/>
                  </a:lnTo>
                  <a:close/>
                </a:path>
                <a:path w="437515" h="512444">
                  <a:moveTo>
                    <a:pt x="352539" y="0"/>
                  </a:moveTo>
                  <a:lnTo>
                    <a:pt x="301739" y="0"/>
                  </a:lnTo>
                  <a:lnTo>
                    <a:pt x="318523" y="38883"/>
                  </a:lnTo>
                  <a:lnTo>
                    <a:pt x="332473" y="74755"/>
                  </a:lnTo>
                  <a:lnTo>
                    <a:pt x="351777" y="137414"/>
                  </a:lnTo>
                  <a:lnTo>
                    <a:pt x="361953" y="195706"/>
                  </a:lnTo>
                  <a:lnTo>
                    <a:pt x="365366" y="257428"/>
                  </a:lnTo>
                  <a:lnTo>
                    <a:pt x="365130" y="272881"/>
                  </a:lnTo>
                  <a:lnTo>
                    <a:pt x="361683" y="318262"/>
                  </a:lnTo>
                  <a:lnTo>
                    <a:pt x="353771" y="364714"/>
                  </a:lnTo>
                  <a:lnTo>
                    <a:pt x="342125" y="412099"/>
                  </a:lnTo>
                  <a:lnTo>
                    <a:pt x="328054" y="453342"/>
                  </a:lnTo>
                  <a:lnTo>
                    <a:pt x="312484" y="489727"/>
                  </a:lnTo>
                  <a:lnTo>
                    <a:pt x="302247" y="512064"/>
                  </a:lnTo>
                  <a:lnTo>
                    <a:pt x="353936" y="512064"/>
                  </a:lnTo>
                  <a:lnTo>
                    <a:pt x="375198" y="477178"/>
                  </a:lnTo>
                  <a:lnTo>
                    <a:pt x="393258" y="442055"/>
                  </a:lnTo>
                  <a:lnTo>
                    <a:pt x="408103" y="406693"/>
                  </a:lnTo>
                  <a:lnTo>
                    <a:pt x="427389" y="339780"/>
                  </a:lnTo>
                  <a:lnTo>
                    <a:pt x="436152" y="280154"/>
                  </a:lnTo>
                  <a:lnTo>
                    <a:pt x="437248" y="251841"/>
                  </a:lnTo>
                  <a:lnTo>
                    <a:pt x="435865" y="218908"/>
                  </a:lnTo>
                  <a:lnTo>
                    <a:pt x="424764" y="153757"/>
                  </a:lnTo>
                  <a:lnTo>
                    <a:pt x="402759" y="89868"/>
                  </a:lnTo>
                  <a:lnTo>
                    <a:pt x="371517" y="29098"/>
                  </a:lnTo>
                  <a:lnTo>
                    <a:pt x="3525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2547" y="1061783"/>
              <a:ext cx="110540" cy="990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2443" y="805180"/>
              <a:ext cx="437515" cy="512445"/>
            </a:xfrm>
            <a:custGeom>
              <a:avLst/>
              <a:gdLst/>
              <a:ahLst/>
              <a:cxnLst/>
              <a:rect l="l" t="t" r="r" b="b"/>
              <a:pathLst>
                <a:path w="437515" h="512444">
                  <a:moveTo>
                    <a:pt x="130289" y="107950"/>
                  </a:moveTo>
                  <a:lnTo>
                    <a:pt x="173993" y="110902"/>
                  </a:lnTo>
                  <a:lnTo>
                    <a:pt x="216200" y="126142"/>
                  </a:lnTo>
                  <a:lnTo>
                    <a:pt x="243736" y="160909"/>
                  </a:lnTo>
                  <a:lnTo>
                    <a:pt x="249415" y="216916"/>
                  </a:lnTo>
                  <a:lnTo>
                    <a:pt x="248526" y="304292"/>
                  </a:lnTo>
                  <a:lnTo>
                    <a:pt x="248762" y="321724"/>
                  </a:lnTo>
                  <a:lnTo>
                    <a:pt x="254346" y="368305"/>
                  </a:lnTo>
                  <a:lnTo>
                    <a:pt x="265544" y="397255"/>
                  </a:lnTo>
                  <a:lnTo>
                    <a:pt x="191503" y="397255"/>
                  </a:lnTo>
                  <a:lnTo>
                    <a:pt x="189598" y="392302"/>
                  </a:lnTo>
                  <a:lnTo>
                    <a:pt x="187185" y="384937"/>
                  </a:lnTo>
                  <a:lnTo>
                    <a:pt x="184391" y="375158"/>
                  </a:lnTo>
                  <a:lnTo>
                    <a:pt x="183121" y="370713"/>
                  </a:lnTo>
                  <a:lnTo>
                    <a:pt x="182232" y="367792"/>
                  </a:lnTo>
                  <a:lnTo>
                    <a:pt x="181724" y="366395"/>
                  </a:lnTo>
                  <a:lnTo>
                    <a:pt x="171939" y="375136"/>
                  </a:lnTo>
                  <a:lnTo>
                    <a:pt x="161832" y="382698"/>
                  </a:lnTo>
                  <a:lnTo>
                    <a:pt x="118106" y="401304"/>
                  </a:lnTo>
                  <a:lnTo>
                    <a:pt x="94043" y="403605"/>
                  </a:lnTo>
                  <a:lnTo>
                    <a:pt x="73357" y="402129"/>
                  </a:lnTo>
                  <a:lnTo>
                    <a:pt x="25184" y="379984"/>
                  </a:lnTo>
                  <a:lnTo>
                    <a:pt x="1574" y="337353"/>
                  </a:lnTo>
                  <a:lnTo>
                    <a:pt x="0" y="320040"/>
                  </a:lnTo>
                  <a:lnTo>
                    <a:pt x="716" y="308369"/>
                  </a:lnTo>
                  <a:lnTo>
                    <a:pt x="17761" y="268378"/>
                  </a:lnTo>
                  <a:lnTo>
                    <a:pt x="55024" y="243603"/>
                  </a:lnTo>
                  <a:lnTo>
                    <a:pt x="103098" y="231013"/>
                  </a:lnTo>
                  <a:lnTo>
                    <a:pt x="127299" y="226153"/>
                  </a:lnTo>
                  <a:lnTo>
                    <a:pt x="147496" y="221472"/>
                  </a:lnTo>
                  <a:lnTo>
                    <a:pt x="163690" y="216957"/>
                  </a:lnTo>
                  <a:lnTo>
                    <a:pt x="175882" y="212598"/>
                  </a:lnTo>
                  <a:lnTo>
                    <a:pt x="175882" y="205231"/>
                  </a:lnTo>
                  <a:lnTo>
                    <a:pt x="158691" y="170370"/>
                  </a:lnTo>
                  <a:lnTo>
                    <a:pt x="124955" y="165226"/>
                  </a:lnTo>
                  <a:lnTo>
                    <a:pt x="115506" y="165725"/>
                  </a:lnTo>
                  <a:lnTo>
                    <a:pt x="79392" y="191514"/>
                  </a:lnTo>
                  <a:lnTo>
                    <a:pt x="75666" y="200660"/>
                  </a:lnTo>
                  <a:lnTo>
                    <a:pt x="7734" y="188341"/>
                  </a:lnTo>
                  <a:lnTo>
                    <a:pt x="23315" y="152701"/>
                  </a:lnTo>
                  <a:lnTo>
                    <a:pt x="62838" y="119040"/>
                  </a:lnTo>
                  <a:lnTo>
                    <a:pt x="104405" y="109186"/>
                  </a:lnTo>
                  <a:lnTo>
                    <a:pt x="130289" y="107950"/>
                  </a:lnTo>
                  <a:close/>
                </a:path>
                <a:path w="437515" h="512444">
                  <a:moveTo>
                    <a:pt x="301739" y="0"/>
                  </a:moveTo>
                  <a:lnTo>
                    <a:pt x="352539" y="0"/>
                  </a:lnTo>
                  <a:lnTo>
                    <a:pt x="371517" y="29098"/>
                  </a:lnTo>
                  <a:lnTo>
                    <a:pt x="402759" y="89868"/>
                  </a:lnTo>
                  <a:lnTo>
                    <a:pt x="424764" y="153757"/>
                  </a:lnTo>
                  <a:lnTo>
                    <a:pt x="435865" y="218908"/>
                  </a:lnTo>
                  <a:lnTo>
                    <a:pt x="437248" y="251841"/>
                  </a:lnTo>
                  <a:lnTo>
                    <a:pt x="436152" y="280154"/>
                  </a:lnTo>
                  <a:lnTo>
                    <a:pt x="427389" y="339780"/>
                  </a:lnTo>
                  <a:lnTo>
                    <a:pt x="408103" y="406693"/>
                  </a:lnTo>
                  <a:lnTo>
                    <a:pt x="393258" y="442055"/>
                  </a:lnTo>
                  <a:lnTo>
                    <a:pt x="375198" y="477178"/>
                  </a:lnTo>
                  <a:lnTo>
                    <a:pt x="353936" y="512064"/>
                  </a:lnTo>
                  <a:lnTo>
                    <a:pt x="302247" y="512064"/>
                  </a:lnTo>
                  <a:lnTo>
                    <a:pt x="312484" y="489727"/>
                  </a:lnTo>
                  <a:lnTo>
                    <a:pt x="321090" y="470154"/>
                  </a:lnTo>
                  <a:lnTo>
                    <a:pt x="337839" y="426202"/>
                  </a:lnTo>
                  <a:lnTo>
                    <a:pt x="350126" y="381000"/>
                  </a:lnTo>
                  <a:lnTo>
                    <a:pt x="359538" y="333333"/>
                  </a:lnTo>
                  <a:lnTo>
                    <a:pt x="364429" y="288178"/>
                  </a:lnTo>
                  <a:lnTo>
                    <a:pt x="365366" y="257428"/>
                  </a:lnTo>
                  <a:lnTo>
                    <a:pt x="364511" y="226139"/>
                  </a:lnTo>
                  <a:lnTo>
                    <a:pt x="357704" y="166131"/>
                  </a:lnTo>
                  <a:lnTo>
                    <a:pt x="343565" y="107602"/>
                  </a:lnTo>
                  <a:lnTo>
                    <a:pt x="318523" y="38883"/>
                  </a:lnTo>
                  <a:lnTo>
                    <a:pt x="301739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65820" y="800417"/>
            <a:ext cx="3700779" cy="436880"/>
            <a:chOff x="1865820" y="800417"/>
            <a:chExt cx="3700779" cy="436880"/>
          </a:xfrm>
        </p:grpSpPr>
        <p:sp>
          <p:nvSpPr>
            <p:cNvPr id="8" name="object 8"/>
            <p:cNvSpPr/>
            <p:nvPr/>
          </p:nvSpPr>
          <p:spPr>
            <a:xfrm>
              <a:off x="1879089" y="813791"/>
              <a:ext cx="3687323" cy="4229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65820" y="800417"/>
              <a:ext cx="3677539" cy="4133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967739" y="1677923"/>
            <a:ext cx="15879317" cy="70401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9511" y="382524"/>
            <a:ext cx="4850892" cy="1258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300" y="533145"/>
            <a:ext cx="1495869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2665" algn="l"/>
                <a:tab pos="3204210" algn="l"/>
                <a:tab pos="5270500" algn="l"/>
              </a:tabLst>
            </a:pPr>
            <a:r>
              <a:rPr b="0" dirty="0">
                <a:latin typeface="Times New Roman"/>
                <a:cs typeface="Times New Roman"/>
              </a:rPr>
              <a:t>b)</a:t>
            </a:r>
            <a:r>
              <a:rPr b="0" spc="204" dirty="0">
                <a:solidFill>
                  <a:srgbClr val="528135"/>
                </a:solidFill>
                <a:latin typeface="Times New Roman"/>
                <a:cs typeface="Times New Roman"/>
              </a:rPr>
              <a:t> </a:t>
            </a:r>
            <a:r>
              <a:rPr b="0" u="heavy" spc="-5" dirty="0">
                <a:solidFill>
                  <a:srgbClr val="528135"/>
                </a:solidFill>
                <a:uFill>
                  <a:solidFill>
                    <a:srgbClr val="528134"/>
                  </a:solidFill>
                </a:uFill>
                <a:latin typeface="Times New Roman"/>
                <a:cs typeface="Times New Roman"/>
              </a:rPr>
              <a:t>SIGN	UP	</a:t>
            </a:r>
            <a:r>
              <a:rPr b="0" u="heavy" dirty="0">
                <a:solidFill>
                  <a:srgbClr val="528135"/>
                </a:solidFill>
                <a:uFill>
                  <a:solidFill>
                    <a:srgbClr val="528134"/>
                  </a:solidFill>
                </a:uFill>
                <a:latin typeface="Times New Roman"/>
                <a:cs typeface="Times New Roman"/>
              </a:rPr>
              <a:t>PAGE:</a:t>
            </a:r>
            <a:r>
              <a:rPr b="0" dirty="0">
                <a:solidFill>
                  <a:srgbClr val="528135"/>
                </a:solidFill>
                <a:latin typeface="Times New Roman"/>
                <a:cs typeface="Times New Roman"/>
              </a:rPr>
              <a:t>	</a:t>
            </a:r>
            <a:r>
              <a:rPr sz="3600" b="0" dirty="0">
                <a:latin typeface="Times New Roman"/>
                <a:cs typeface="Times New Roman"/>
              </a:rPr>
              <a:t>To make the account to explore </a:t>
            </a:r>
            <a:r>
              <a:rPr sz="3600" b="0" spc="-5" dirty="0">
                <a:latin typeface="Times New Roman"/>
                <a:cs typeface="Times New Roman"/>
              </a:rPr>
              <a:t>this </a:t>
            </a:r>
            <a:r>
              <a:rPr sz="3600" b="0" dirty="0">
                <a:latin typeface="Times New Roman"/>
                <a:cs typeface="Times New Roman"/>
              </a:rPr>
              <a:t>incredible</a:t>
            </a:r>
            <a:r>
              <a:rPr sz="3600" b="0" spc="-85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imes New Roman"/>
                <a:cs typeface="Times New Roman"/>
              </a:rPr>
              <a:t>world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7839" y="1161288"/>
            <a:ext cx="4175760" cy="108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8843518"/>
            <a:ext cx="15717519" cy="30480"/>
          </a:xfrm>
          <a:custGeom>
            <a:avLst/>
            <a:gdLst/>
            <a:ahLst/>
            <a:cxnLst/>
            <a:rect l="l" t="t" r="r" b="b"/>
            <a:pathLst>
              <a:path w="15717519" h="30479">
                <a:moveTo>
                  <a:pt x="15717012" y="0"/>
                </a:moveTo>
                <a:lnTo>
                  <a:pt x="0" y="0"/>
                </a:lnTo>
                <a:lnTo>
                  <a:pt x="0" y="30479"/>
                </a:lnTo>
                <a:lnTo>
                  <a:pt x="15717012" y="30479"/>
                </a:lnTo>
                <a:lnTo>
                  <a:pt x="15717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9200" y="2006092"/>
            <a:ext cx="15407639" cy="676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473709"/>
            <a:ext cx="50895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9100" algn="l"/>
              </a:tabLst>
            </a:pPr>
            <a:r>
              <a:rPr spc="-5" dirty="0"/>
              <a:t>Login	Page </a:t>
            </a:r>
            <a:r>
              <a:rPr dirty="0"/>
              <a:t>Result</a:t>
            </a:r>
            <a:r>
              <a:rPr spc="-80" dirty="0"/>
              <a:t> </a:t>
            </a:r>
            <a:r>
              <a:rPr b="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" name="object 3"/>
          <p:cNvSpPr/>
          <p:nvPr/>
        </p:nvSpPr>
        <p:spPr>
          <a:xfrm>
            <a:off x="914400" y="1163066"/>
            <a:ext cx="5063490" cy="56515"/>
          </a:xfrm>
          <a:custGeom>
            <a:avLst/>
            <a:gdLst/>
            <a:ahLst/>
            <a:cxnLst/>
            <a:rect l="l" t="t" r="r" b="b"/>
            <a:pathLst>
              <a:path w="5063490" h="56515">
                <a:moveTo>
                  <a:pt x="5063363" y="0"/>
                </a:moveTo>
                <a:lnTo>
                  <a:pt x="0" y="0"/>
                </a:lnTo>
                <a:lnTo>
                  <a:pt x="0" y="56388"/>
                </a:lnTo>
                <a:lnTo>
                  <a:pt x="5063363" y="56388"/>
                </a:lnTo>
                <a:lnTo>
                  <a:pt x="5063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929638"/>
            <a:ext cx="16142208" cy="6927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473709"/>
            <a:ext cx="7588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Times New Roman"/>
                <a:cs typeface="Times New Roman"/>
              </a:rPr>
              <a:t>c) 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OUR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SERVICES</a:t>
            </a:r>
            <a:r>
              <a:rPr b="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b="0" u="heavy" spc="-8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Expedia</a:t>
            </a:r>
          </a:p>
        </p:txBody>
      </p:sp>
      <p:sp>
        <p:nvSpPr>
          <p:cNvPr id="3" name="object 3"/>
          <p:cNvSpPr/>
          <p:nvPr/>
        </p:nvSpPr>
        <p:spPr>
          <a:xfrm>
            <a:off x="1829054" y="8139430"/>
            <a:ext cx="13610590" cy="30480"/>
          </a:xfrm>
          <a:custGeom>
            <a:avLst/>
            <a:gdLst/>
            <a:ahLst/>
            <a:cxnLst/>
            <a:rect l="l" t="t" r="r" b="b"/>
            <a:pathLst>
              <a:path w="13610590" h="30479">
                <a:moveTo>
                  <a:pt x="13610209" y="0"/>
                </a:moveTo>
                <a:lnTo>
                  <a:pt x="0" y="0"/>
                </a:lnTo>
                <a:lnTo>
                  <a:pt x="0" y="30480"/>
                </a:lnTo>
                <a:lnTo>
                  <a:pt x="13610209" y="30480"/>
                </a:lnTo>
                <a:lnTo>
                  <a:pt x="13610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8800" y="1929638"/>
            <a:ext cx="13609319" cy="6141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511809"/>
            <a:ext cx="79209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2005" algn="l"/>
              </a:tabLst>
            </a:pPr>
            <a:r>
              <a:rPr b="0" dirty="0">
                <a:latin typeface="Times New Roman"/>
                <a:cs typeface="Times New Roman"/>
              </a:rPr>
              <a:t>d)</a:t>
            </a:r>
            <a:r>
              <a:rPr b="0" spc="200" dirty="0">
                <a:latin typeface="Times New Roman"/>
                <a:cs typeface="Times New Roman"/>
              </a:rPr>
              <a:t> </a:t>
            </a:r>
            <a:r>
              <a:rPr spc="-5" dirty="0"/>
              <a:t>OUR</a:t>
            </a:r>
            <a:r>
              <a:rPr dirty="0"/>
              <a:t> </a:t>
            </a:r>
            <a:r>
              <a:rPr spc="-5" dirty="0"/>
              <a:t>SERVICES</a:t>
            </a:r>
            <a:r>
              <a:rPr spc="10" dirty="0"/>
              <a:t> </a:t>
            </a:r>
            <a:r>
              <a:rPr b="0" dirty="0">
                <a:latin typeface="Times New Roman"/>
                <a:cs typeface="Times New Roman"/>
              </a:rPr>
              <a:t>:	</a:t>
            </a:r>
            <a:r>
              <a:rPr b="0" spc="-80" dirty="0">
                <a:latin typeface="Trebuchet MS"/>
                <a:cs typeface="Trebuchet MS"/>
              </a:rPr>
              <a:t>Goibibo</a:t>
            </a:r>
          </a:p>
        </p:txBody>
      </p:sp>
      <p:sp>
        <p:nvSpPr>
          <p:cNvPr id="3" name="object 3"/>
          <p:cNvSpPr/>
          <p:nvPr/>
        </p:nvSpPr>
        <p:spPr>
          <a:xfrm>
            <a:off x="1829054" y="1201166"/>
            <a:ext cx="5031105" cy="55244"/>
          </a:xfrm>
          <a:custGeom>
            <a:avLst/>
            <a:gdLst/>
            <a:ahLst/>
            <a:cxnLst/>
            <a:rect l="l" t="t" r="r" b="b"/>
            <a:pathLst>
              <a:path w="5031105" h="55244">
                <a:moveTo>
                  <a:pt x="5030978" y="0"/>
                </a:moveTo>
                <a:lnTo>
                  <a:pt x="0" y="0"/>
                </a:lnTo>
                <a:lnTo>
                  <a:pt x="0" y="54864"/>
                </a:lnTo>
                <a:lnTo>
                  <a:pt x="5030978" y="54864"/>
                </a:lnTo>
                <a:lnTo>
                  <a:pt x="50309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528572"/>
            <a:ext cx="15508223" cy="7313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164</Words>
  <Application>Microsoft Office PowerPoint</Application>
  <PresentationFormat>Custom</PresentationFormat>
  <Paragraphs>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Trebuchet MS</vt:lpstr>
      <vt:lpstr>Office Theme</vt:lpstr>
      <vt:lpstr>PowerPoint Presentation</vt:lpstr>
      <vt:lpstr>Travelling Website</vt:lpstr>
      <vt:lpstr>PowerPoint Presentation</vt:lpstr>
      <vt:lpstr>HOME PAGE</vt:lpstr>
      <vt:lpstr>PowerPoint Presentation</vt:lpstr>
      <vt:lpstr>b) SIGN UP PAGE: To make the account to explore this incredible world</vt:lpstr>
      <vt:lpstr>Login Page Result :</vt:lpstr>
      <vt:lpstr>c) OUR SERVICES: Expedia</vt:lpstr>
      <vt:lpstr>d) OUR SERVICES : Goibibo</vt:lpstr>
      <vt:lpstr>e) Payment Method:</vt:lpstr>
      <vt:lpstr>f) CONTACT US:</vt:lpstr>
      <vt:lpstr>PowerPoint Presentation</vt:lpstr>
      <vt:lpstr>TEAM MEMBERS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Aryan Gupta</cp:lastModifiedBy>
  <cp:revision>1</cp:revision>
  <dcterms:created xsi:type="dcterms:W3CDTF">2022-11-25T10:08:21Z</dcterms:created>
  <dcterms:modified xsi:type="dcterms:W3CDTF">2022-11-25T10:11:05Z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2022-11-25T00:00:00Z</vt:filetime>
  </property>
  <property fmtid="{D5CDD505-2E9C-101B-9397-08002B2CF9AE}" pid="3" name="Creator">
    <vt:lpwstr>Microsoft® Word 2019</vt:lpwstr>
  </property>
  <property fmtid="{D5CDD505-2E9C-101B-9397-08002B2CF9AE}" pid="4" name="LastSaved">
    <vt:filetime>2022-11-25T00:00:00Z</vt:filetime>
  </property>
</Properties>
</file>